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2" r:id="rId6"/>
    <p:sldId id="259" r:id="rId7"/>
    <p:sldId id="260" r:id="rId8"/>
    <p:sldId id="268" r:id="rId9"/>
    <p:sldId id="261" r:id="rId10"/>
    <p:sldId id="263" r:id="rId11"/>
    <p:sldId id="264" r:id="rId12"/>
    <p:sldId id="265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HMl70ZmxI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NumRNcAF1Y" TargetMode="External"/><Relationship Id="rId2" Type="http://schemas.openxmlformats.org/officeDocument/2006/relationships/hyperlink" Target="https://www.youtube.com/watch?v=LrEk-e6cYk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9780" y="1368188"/>
            <a:ext cx="8915399" cy="2262781"/>
          </a:xfrm>
        </p:spPr>
        <p:txBody>
          <a:bodyPr/>
          <a:lstStyle/>
          <a:p>
            <a:r>
              <a:rPr lang="en-US" dirty="0"/>
              <a:t>Reading at Home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Tuesday 14</a:t>
            </a:r>
            <a:r>
              <a:rPr lang="en-US" sz="2400" baseline="30000" dirty="0"/>
              <a:t>th</a:t>
            </a:r>
            <a:r>
              <a:rPr lang="en-US" sz="2400" dirty="0"/>
              <a:t> November 2023</a:t>
            </a:r>
          </a:p>
          <a:p>
            <a:r>
              <a:rPr lang="en-US" sz="2400" dirty="0" err="1"/>
              <a:t>Mrs</a:t>
            </a:r>
            <a:r>
              <a:rPr lang="en-US" sz="2400" dirty="0"/>
              <a:t> Beale and </a:t>
            </a:r>
            <a:r>
              <a:rPr lang="en-US" sz="2400" dirty="0" err="1"/>
              <a:t>Mrs</a:t>
            </a:r>
            <a:r>
              <a:rPr lang="en-US" sz="2400" dirty="0"/>
              <a:t> Harris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930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https://www.youtube.com/watch?v=iHMl70ZmxIQ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8786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bedtime a great time to read a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Sets a routine, cues sleep time</a:t>
            </a:r>
          </a:p>
          <a:p>
            <a:r>
              <a:rPr lang="en-US" sz="2400" dirty="0"/>
              <a:t>Helps bond you and your child </a:t>
            </a:r>
          </a:p>
          <a:p>
            <a:r>
              <a:rPr lang="en-US" sz="2400" dirty="0"/>
              <a:t>Contributes towards your child’s brain development </a:t>
            </a:r>
          </a:p>
          <a:p>
            <a:r>
              <a:rPr lang="en-US" sz="2400" dirty="0"/>
              <a:t>Helps lower stress levels</a:t>
            </a:r>
          </a:p>
          <a:p>
            <a:r>
              <a:rPr lang="en-US" sz="2400" dirty="0"/>
              <a:t>Enhances their communication, language and listening skills</a:t>
            </a:r>
          </a:p>
          <a:p>
            <a:r>
              <a:rPr lang="en-US" sz="2400" dirty="0"/>
              <a:t>Enhances their logic skills (build </a:t>
            </a:r>
            <a:r>
              <a:rPr lang="en-US" sz="2400" dirty="0" err="1"/>
              <a:t>favourite</a:t>
            </a:r>
            <a:r>
              <a:rPr lang="en-US" sz="2400" dirty="0"/>
              <a:t> stories and then retain parts of the book)</a:t>
            </a:r>
          </a:p>
          <a:p>
            <a:r>
              <a:rPr lang="en-US" sz="2400" dirty="0"/>
              <a:t>Encourages love of reading </a:t>
            </a:r>
          </a:p>
        </p:txBody>
      </p:sp>
    </p:spTree>
    <p:extLst>
      <p:ext uri="{BB962C8B-B14F-4D97-AF65-F5344CB8AC3E}">
        <p14:creationId xmlns:p14="http://schemas.microsoft.com/office/powerpoint/2010/main" val="2275492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TEMP.DISCOVER.039\AppData\Local\Microsoft\Windows\INetCache\Content.MSO\2C8BBF60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603" y="299502"/>
            <a:ext cx="2590800" cy="1760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Reading Bedtime Stories - When Should You Read a Bedtime Story?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563" y="4137973"/>
            <a:ext cx="2442845" cy="1630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563" y="564889"/>
            <a:ext cx="2619375" cy="1743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426" y="4889964"/>
            <a:ext cx="2800350" cy="1628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344" y="4194668"/>
            <a:ext cx="2619375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54" y="1507864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0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Questions/discussions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Please feel free to browse books we have out, ask any questions or discuss reading in your home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6940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is reading and why it is important </a:t>
            </a:r>
          </a:p>
          <a:p>
            <a:r>
              <a:rPr lang="en-US" sz="2400" dirty="0"/>
              <a:t>How is ‘reading for pleasure’ different?</a:t>
            </a:r>
          </a:p>
          <a:p>
            <a:r>
              <a:rPr lang="en-US" sz="2400" dirty="0"/>
              <a:t>How to support your child learn to read</a:t>
            </a:r>
          </a:p>
          <a:p>
            <a:r>
              <a:rPr lang="en-US" sz="2400" dirty="0"/>
              <a:t>How to make reading fun</a:t>
            </a:r>
          </a:p>
          <a:p>
            <a:r>
              <a:rPr lang="en-US" sz="2400" dirty="0"/>
              <a:t>How to read with your child at home and develop a love of reading </a:t>
            </a:r>
          </a:p>
          <a:p>
            <a:r>
              <a:rPr lang="en-US" sz="2400" dirty="0"/>
              <a:t>Questions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6400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What is reading?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Reading is the process of looking at written symbols and letters and understanding the meaning of them.</a:t>
            </a:r>
          </a:p>
          <a:p>
            <a:r>
              <a:rPr lang="en-GB" sz="2400" dirty="0"/>
              <a:t>It is one of the four main language skills alongside listening, speaking and writing.</a:t>
            </a:r>
          </a:p>
        </p:txBody>
      </p:sp>
    </p:spTree>
    <p:extLst>
      <p:ext uri="{BB962C8B-B14F-4D97-AF65-F5344CB8AC3E}">
        <p14:creationId xmlns:p14="http://schemas.microsoft.com/office/powerpoint/2010/main" val="35013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What is reading for pleasure?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030" y="1778758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Reading for pleasure is the act of reading out of choice, </a:t>
            </a:r>
            <a:r>
              <a:rPr lang="en-US" sz="2400" dirty="0" err="1"/>
              <a:t>recognising</a:t>
            </a:r>
            <a:r>
              <a:rPr lang="en-US" sz="2400" dirty="0"/>
              <a:t> the enjoyment that is gained from it.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Research shows that reading for pleasure: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	Can enhance empathy</a:t>
            </a:r>
          </a:p>
          <a:p>
            <a:r>
              <a:rPr lang="en-US" sz="2400" dirty="0"/>
              <a:t> Can raise levels of confidence</a:t>
            </a:r>
          </a:p>
          <a:p>
            <a:r>
              <a:rPr lang="en-US" sz="2400" dirty="0"/>
              <a:t> Can provide children with an opportunity for escapism</a:t>
            </a:r>
          </a:p>
          <a:p>
            <a:r>
              <a:rPr lang="en-US" sz="2400" dirty="0"/>
              <a:t> Can fuel a curiosity in the real world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11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types of 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School decodable books </a:t>
            </a:r>
          </a:p>
          <a:p>
            <a:r>
              <a:rPr lang="en-US" sz="2400" dirty="0"/>
              <a:t>Fiction books</a:t>
            </a:r>
          </a:p>
          <a:p>
            <a:r>
              <a:rPr lang="en-US" sz="2400" dirty="0"/>
              <a:t>Non Fiction books </a:t>
            </a:r>
          </a:p>
          <a:p>
            <a:r>
              <a:rPr lang="en-US" sz="2400" dirty="0"/>
              <a:t>Poetry books</a:t>
            </a:r>
          </a:p>
          <a:p>
            <a:r>
              <a:rPr lang="en-US" sz="2400" dirty="0"/>
              <a:t>Comics, magazines and newspapers</a:t>
            </a:r>
          </a:p>
          <a:p>
            <a:r>
              <a:rPr lang="en-US" sz="2400" dirty="0"/>
              <a:t>Audiobooks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5489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Reading so vital?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Reading is a skill needed every day, it is all around us.</a:t>
            </a:r>
          </a:p>
          <a:p>
            <a:r>
              <a:rPr lang="en-US" sz="2400" dirty="0"/>
              <a:t>Reading allows you to learn</a:t>
            </a:r>
          </a:p>
          <a:p>
            <a:r>
              <a:rPr lang="en-US" sz="2400" dirty="0"/>
              <a:t>It develops language, imagination, Role play, creativity, empathy, help deal with emotions</a:t>
            </a:r>
          </a:p>
          <a:p>
            <a:r>
              <a:rPr lang="en-US" sz="2400" dirty="0"/>
              <a:t>Reading helps builds bonds between a child and their care giver</a:t>
            </a:r>
          </a:p>
          <a:p>
            <a:r>
              <a:rPr lang="en-US" sz="2400" dirty="0"/>
              <a:t>Choosing </a:t>
            </a:r>
          </a:p>
          <a:p>
            <a:r>
              <a:rPr lang="en-US" sz="2400" dirty="0"/>
              <a:t>It is never to early to start to read to your child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638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every day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 read all day, every day </a:t>
            </a:r>
          </a:p>
          <a:p>
            <a:r>
              <a:rPr lang="en-US" sz="2400" dirty="0"/>
              <a:t>Road signs, our phones, whilst watching the TV</a:t>
            </a:r>
            <a:r>
              <a:rPr lang="en-GB" sz="2400" dirty="0"/>
              <a:t>, bus time tables, car parking machines, restaurants, price lists, contracts, instructions, cooking, at the </a:t>
            </a:r>
            <a:r>
              <a:rPr lang="en-GB" sz="2400" dirty="0" err="1"/>
              <a:t>drs.</a:t>
            </a:r>
            <a:r>
              <a:rPr lang="en-GB" sz="2400" dirty="0"/>
              <a:t> </a:t>
            </a:r>
          </a:p>
          <a:p>
            <a:r>
              <a:rPr lang="en-US" sz="2400" dirty="0">
                <a:hlinkClick r:id="rId2"/>
              </a:rPr>
              <a:t>https://www.youtube.com/watch?v=LrEk-e6cYkQ</a:t>
            </a:r>
            <a:endParaRPr lang="en-US" sz="2400" dirty="0"/>
          </a:p>
          <a:p>
            <a:r>
              <a:rPr lang="en-GB" sz="2400" dirty="0">
                <a:hlinkClick r:id="rId3"/>
              </a:rPr>
              <a:t>https://youtu.be/iNumRNcAF1Y</a:t>
            </a:r>
            <a:endParaRPr lang="en-GB" sz="2400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8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and when?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962" y="1574042"/>
            <a:ext cx="8915400" cy="49359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Shared reading can be any time.  </a:t>
            </a:r>
          </a:p>
          <a:p>
            <a:pPr marL="0" indent="0">
              <a:buNone/>
            </a:pPr>
            <a:r>
              <a:rPr lang="en-GB" sz="2400" dirty="0"/>
              <a:t>You can help by:</a:t>
            </a:r>
          </a:p>
          <a:p>
            <a:pPr mar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Finding a quiet time to share a book</a:t>
            </a:r>
          </a:p>
          <a:p>
            <a:pPr lvl="0"/>
            <a:r>
              <a:rPr lang="en-GB" sz="2400" dirty="0"/>
              <a:t>Finding a place that is comfortable, where you are both relaxed</a:t>
            </a:r>
          </a:p>
          <a:p>
            <a:pPr lvl="0"/>
            <a:r>
              <a:rPr lang="en-GB" sz="2400" dirty="0"/>
              <a:t>Giving your child a choice in what they would like to read with you</a:t>
            </a:r>
          </a:p>
          <a:p>
            <a:pPr lvl="0"/>
            <a:r>
              <a:rPr lang="en-GB" sz="2400" dirty="0"/>
              <a:t>Showing an interest in what your child is reading – you might need to ask a few question to get them talking about what they are reading</a:t>
            </a:r>
          </a:p>
          <a:p>
            <a:pPr lvl="0"/>
            <a:r>
              <a:rPr lang="en-GB" sz="2400" dirty="0"/>
              <a:t>Making it a fun activity – the more fun they get out of it, the more they will want to read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38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choose 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1" y="1792405"/>
            <a:ext cx="8915400" cy="4308143"/>
          </a:xfrm>
        </p:spPr>
        <p:txBody>
          <a:bodyPr>
            <a:noAutofit/>
          </a:bodyPr>
          <a:lstStyle/>
          <a:p>
            <a:r>
              <a:rPr lang="en-US" sz="2400" dirty="0"/>
              <a:t>Children may be drawn to books that are based on their </a:t>
            </a:r>
            <a:r>
              <a:rPr lang="en-US" sz="2400" dirty="0" err="1"/>
              <a:t>favourite</a:t>
            </a:r>
            <a:r>
              <a:rPr lang="en-US" sz="2400" dirty="0"/>
              <a:t> things </a:t>
            </a:r>
            <a:r>
              <a:rPr lang="en-US" sz="2400" dirty="0" err="1"/>
              <a:t>eg</a:t>
            </a:r>
            <a:r>
              <a:rPr lang="en-US" sz="2400" dirty="0"/>
              <a:t>, football, fairies, Paw Patrol </a:t>
            </a:r>
          </a:p>
          <a:p>
            <a:r>
              <a:rPr lang="en-US" sz="2400" dirty="0"/>
              <a:t>Look at the front cover and blurbs of books with your child, flick through the pages. Build their excitement and curiosity </a:t>
            </a:r>
          </a:p>
          <a:p>
            <a:r>
              <a:rPr lang="en-US" sz="2400" dirty="0"/>
              <a:t>Ensure the book is age appropriate not necessarily ability appropriate</a:t>
            </a:r>
          </a:p>
          <a:p>
            <a:r>
              <a:rPr lang="en-US" sz="2400" dirty="0"/>
              <a:t>Seek out recommendations from friends, the school, family, local libraries, online </a:t>
            </a:r>
          </a:p>
          <a:p>
            <a:r>
              <a:rPr lang="en-US" sz="2400" dirty="0"/>
              <a:t>Be involved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860868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</TotalTime>
  <Words>583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Reading at Home</vt:lpstr>
      <vt:lpstr>What we will cover</vt:lpstr>
      <vt:lpstr> What is reading?</vt:lpstr>
      <vt:lpstr> What is reading for pleasure?</vt:lpstr>
      <vt:lpstr>Different types of books</vt:lpstr>
      <vt:lpstr>Why is Reading so vital?</vt:lpstr>
      <vt:lpstr>Reading every day </vt:lpstr>
      <vt:lpstr>Where and when?</vt:lpstr>
      <vt:lpstr>How to choose books</vt:lpstr>
      <vt:lpstr>PowerPoint Presentation</vt:lpstr>
      <vt:lpstr>Why is bedtime a great time to read a story</vt:lpstr>
      <vt:lpstr>PowerPoint Presentation</vt:lpstr>
      <vt:lpstr>Questions/discussions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at Home</dc:title>
  <dc:creator>Laura Talbot</dc:creator>
  <cp:lastModifiedBy>officerlk </cp:lastModifiedBy>
  <cp:revision>7</cp:revision>
  <dcterms:created xsi:type="dcterms:W3CDTF">2023-11-11T12:53:49Z</dcterms:created>
  <dcterms:modified xsi:type="dcterms:W3CDTF">2023-11-16T10:58:09Z</dcterms:modified>
</cp:coreProperties>
</file>